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Screen Shot 2022-06-14 at 7.52.35 AM.png" descr="Screen Shot 2022-06-14 at 7.52.3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Screen Shot 2022-06-14 at 7.53.40 AM.png" descr="Screen Shot 2022-06-14 at 7.53.4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Screen Shot 2022-06-14 at 7.54.05 AM.png" descr="Screen Shot 2022-06-14 at 7.54.0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Screen Shot 2022-06-14 at 7.54.10 AM.png" descr="Screen Shot 2022-06-14 at 7.54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Screen Shot 2022-06-14 at 7.54.15 AM.png" descr="Screen Shot 2022-06-14 at 7.54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Screen Shot 2022-06-14 at 7.52.55 AM.png" descr="Screen Shot 2022-06-14 at 7.52.5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Screen Shot 2022-06-14 at 7.53.00 AM.png" descr="Screen Shot 2022-06-14 at 7.53.0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Screen Shot 2022-06-14 at 7.53.05 AM.png" descr="Screen Shot 2022-06-14 at 7.53.0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Screen Shot 2022-06-14 at 7.53.10 AM.png" descr="Screen Shot 2022-06-14 at 7.53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Screen Shot 2022-06-14 at 7.53.15 AM.png" descr="Screen Shot 2022-06-14 at 7.53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Screen Shot 2022-06-14 at 7.53.21 AM.png" descr="Screen Shot 2022-06-14 at 7.53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Screen Shot 2022-06-14 at 7.53.27 AM.png" descr="Screen Shot 2022-06-14 at 7.53.2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Screen Shot 2022-06-14 at 7.53.35 AM.png" descr="Screen Shot 2022-06-14 at 7.53.3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